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83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CFA71-5A95-0323-6BBD-89FEF1B720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019892-AD76-C984-6D8E-70C2EDE89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E7CA3-0D34-1BC1-9288-8B0774454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3A4A-0DFE-45ED-B9A4-188283D74FEC}" type="datetimeFigureOut">
              <a:rPr lang="en-IN" smtClean="0"/>
              <a:t>19-1-23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EE626-F8A3-6BDE-057B-FCCE1FBE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35B30-335B-3737-B05F-6390DDDDE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CD91-BF86-43F6-B283-699362CFC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3783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469E6-300F-8257-62F3-E4301D411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314FB9-B973-C306-58ED-9696A213D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E81F7-A2D9-4644-04E7-3E2FF301A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3A4A-0DFE-45ED-B9A4-188283D74FEC}" type="datetimeFigureOut">
              <a:rPr lang="en-IN" smtClean="0"/>
              <a:t>19-1-23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1C6F1-46C0-C384-6731-6655CB095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692F0-D577-8FBE-CF49-61AB2C118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CD91-BF86-43F6-B283-699362CFC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217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19FDEA-21F6-20C1-C136-FA8D645C20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E1971E-AA15-115A-6669-B5828AD663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EFF10-F8EF-21E8-D7FA-E63E659D8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3A4A-0DFE-45ED-B9A4-188283D74FEC}" type="datetimeFigureOut">
              <a:rPr lang="en-IN" smtClean="0"/>
              <a:t>19-1-23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49723-C938-69A1-5B22-CD82B451C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63BE7-1F53-6A9B-06EB-E89A26CCF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CD91-BF86-43F6-B283-699362CFC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2815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26582-A08D-CB5A-4C6D-0F0F41376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826BE-9A32-47D2-2298-679A4D3A7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C728F-9C98-E228-9F00-A997B6783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3A4A-0DFE-45ED-B9A4-188283D74FEC}" type="datetimeFigureOut">
              <a:rPr lang="en-IN" smtClean="0"/>
              <a:t>19-1-23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CAD8C-B97D-11EC-F777-D8A20DB77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35153-F98C-C497-9D09-8DDBC776D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CD91-BF86-43F6-B283-699362CFC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432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C0218-59FB-A6F7-3F92-487B37113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6CCC8A-91F6-7B0C-F540-8F352101A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F6260-E913-B602-35FE-BFAE4DF32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3A4A-0DFE-45ED-B9A4-188283D74FEC}" type="datetimeFigureOut">
              <a:rPr lang="en-IN" smtClean="0"/>
              <a:t>19-1-23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74241-9984-46C2-E22D-3E6996698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7CC7D-5B41-F3D8-2E33-53B570027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CD91-BF86-43F6-B283-699362CFC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0931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B50BC-83D0-F573-F7FB-3AD48A1E2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3CF41-E470-41B1-79FD-3EED0262CC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310A0C-D20F-10AB-2FE0-0C89F540D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0A6D9-4C35-0E4A-A66B-EFE592B18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3A4A-0DFE-45ED-B9A4-188283D74FEC}" type="datetimeFigureOut">
              <a:rPr lang="en-IN" smtClean="0"/>
              <a:t>19-1-23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C8E6C1-93EA-82FB-22BB-7AC7BAF07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0784FA-2A25-E23B-B2B8-90B18B4E2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CD91-BF86-43F6-B283-699362CFC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7479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CF4E4-9D2A-0311-D546-AEAD2B44B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612F1-1599-E78B-2610-4C1C3FE919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A5A891-573F-0E26-8BFE-3C2F24C87D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AB1D4E-013A-38D0-9448-C360D7567F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9BBA56-B2C3-6D13-286E-E69DEF9B3B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3DF7BD-0A6F-A25C-C90C-7BD6BB9DD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3A4A-0DFE-45ED-B9A4-188283D74FEC}" type="datetimeFigureOut">
              <a:rPr lang="en-IN" smtClean="0"/>
              <a:t>19-1-23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0B4302-D897-219E-EE0A-22DABEE4E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490FCD-851A-7B42-9850-5D9888689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CD91-BF86-43F6-B283-699362CFC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028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67A26-3E00-4B98-BD29-5465B4C89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FDE12-7D3E-B426-3354-22C66D393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3A4A-0DFE-45ED-B9A4-188283D74FEC}" type="datetimeFigureOut">
              <a:rPr lang="en-IN" smtClean="0"/>
              <a:t>19-1-23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211CAF-AED3-945F-1FAB-0B996762F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3D3897-1D67-7E34-DB0C-4C4D3198A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CD91-BF86-43F6-B283-699362CFC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9798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25643A-D76C-1F2E-901F-03281EB44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3A4A-0DFE-45ED-B9A4-188283D74FEC}" type="datetimeFigureOut">
              <a:rPr lang="en-IN" smtClean="0"/>
              <a:t>19-1-23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72AB89-130F-C292-2167-220896640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8125D1-72A5-C562-E39F-329A711E5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CD91-BF86-43F6-B283-699362CFC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274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29EE4-77C2-DB79-6AA4-94E87620E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8710F-D95B-F0DB-F0CA-F2AFF0370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00845C-1DE4-6C53-E5A4-DF02B7418C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A8C0C3-2CB3-1FB8-D443-D1AAB5961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3A4A-0DFE-45ED-B9A4-188283D74FEC}" type="datetimeFigureOut">
              <a:rPr lang="en-IN" smtClean="0"/>
              <a:t>19-1-23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0FC2E8-66B9-EAA9-A2B4-35C5C6B39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669C79-36D7-D5DC-7CF5-AA43EE2C8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CD91-BF86-43F6-B283-699362CFC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2146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0A417-B8AB-1896-EE11-8CD014EC0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140F8F-2294-6EB9-4CE4-773224943C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B01069-0558-6A05-D8CA-D2753A6501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3AC5E5-3763-5BE0-E504-188B03983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43A4A-0DFE-45ED-B9A4-188283D74FEC}" type="datetimeFigureOut">
              <a:rPr lang="en-IN" smtClean="0"/>
              <a:t>19-1-23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C4673-1383-AE7A-180D-00CA3285D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38C7D9-5161-CD05-E836-7C530928A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CD91-BF86-43F6-B283-699362CFC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930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CFFF76-38E5-30F8-5D1F-CCD2AB424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B6300-0AC2-76D1-0950-51CB65393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8D138-CD67-8399-EB77-A00A319862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43A4A-0DFE-45ED-B9A4-188283D74FEC}" type="datetimeFigureOut">
              <a:rPr lang="en-IN" smtClean="0"/>
              <a:t>19-1-23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7566A-5861-1805-4B37-784954520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90A87-6FE7-A48D-172C-29D5D54E07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FCD91-BF86-43F6-B283-699362CFC7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736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82CA3-E614-AE93-9CBE-3E76B73FAF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4"/>
            <a:ext cx="9481073" cy="1773256"/>
          </a:xfrm>
        </p:spPr>
        <p:txBody>
          <a:bodyPr>
            <a:normAutofit/>
          </a:bodyPr>
          <a:lstStyle/>
          <a:p>
            <a:r>
              <a:rPr lang="en-US" sz="4800" b="1" dirty="0" err="1"/>
              <a:t>Khatra</a:t>
            </a:r>
            <a:r>
              <a:rPr lang="en-US" sz="4800" b="1" dirty="0"/>
              <a:t> </a:t>
            </a:r>
            <a:r>
              <a:rPr lang="en-US" sz="4800" b="1" dirty="0" err="1"/>
              <a:t>Adibasi</a:t>
            </a:r>
            <a:r>
              <a:rPr lang="en-US" sz="4800" b="1" dirty="0"/>
              <a:t> </a:t>
            </a:r>
            <a:r>
              <a:rPr lang="en-US" sz="4800" b="1" dirty="0" err="1"/>
              <a:t>Mahavidyalaya</a:t>
            </a:r>
            <a:br>
              <a:rPr lang="en-US" sz="4800" b="1" dirty="0"/>
            </a:br>
            <a:r>
              <a:rPr lang="en-US" sz="4800" b="1" dirty="0"/>
              <a:t>Department of Mathematics</a:t>
            </a:r>
            <a:endParaRPr lang="en-IN" sz="4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311BF8-EBA2-5A35-E13F-C6DD43BD3C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55173"/>
            <a:ext cx="9144000" cy="3496234"/>
          </a:xfrm>
        </p:spPr>
        <p:txBody>
          <a:bodyPr>
            <a:noAutofit/>
          </a:bodyPr>
          <a:lstStyle/>
          <a:p>
            <a:pPr algn="l"/>
            <a:r>
              <a:rPr lang="en-US" sz="3600" b="1" dirty="0"/>
              <a:t>Introduction to Real Sequences</a:t>
            </a:r>
            <a:endParaRPr lang="en-US" sz="3600" dirty="0"/>
          </a:p>
          <a:p>
            <a:pPr algn="l"/>
            <a:r>
              <a:rPr lang="en-US" sz="2800" dirty="0"/>
              <a:t>Session : 2020-2021</a:t>
            </a:r>
          </a:p>
          <a:p>
            <a:pPr algn="l"/>
            <a:r>
              <a:rPr lang="en-US" sz="2800" dirty="0" err="1"/>
              <a:t>Programme</a:t>
            </a:r>
            <a:r>
              <a:rPr lang="en-US" sz="2800" dirty="0"/>
              <a:t> : Mathematics (Hons)                  Semester : 2</a:t>
            </a:r>
            <a:r>
              <a:rPr lang="en-US" sz="2800" baseline="30000" dirty="0"/>
              <a:t>nd   </a:t>
            </a:r>
            <a:endParaRPr lang="en-US" sz="2800" dirty="0"/>
          </a:p>
          <a:p>
            <a:pPr algn="l"/>
            <a:r>
              <a:rPr lang="en-US" sz="2800" dirty="0"/>
              <a:t>Paper:  Real Analysis (C3) </a:t>
            </a:r>
          </a:p>
          <a:p>
            <a:pPr algn="l"/>
            <a:r>
              <a:rPr lang="en-US" sz="2800" dirty="0"/>
              <a:t>Date of Delivery : 12</a:t>
            </a:r>
            <a:r>
              <a:rPr lang="en-US" sz="2800" baseline="30000" dirty="0"/>
              <a:t>th</a:t>
            </a:r>
            <a:r>
              <a:rPr lang="en-US" sz="2800" dirty="0"/>
              <a:t>  March 2021</a:t>
            </a:r>
          </a:p>
          <a:p>
            <a:pPr algn="l"/>
            <a:r>
              <a:rPr lang="en-IN" sz="2800" dirty="0"/>
              <a:t>                                                             Prepared by:</a:t>
            </a:r>
          </a:p>
          <a:p>
            <a:pPr algn="l"/>
            <a:r>
              <a:rPr lang="en-IN" sz="2800" dirty="0"/>
              <a:t>                                                                    </a:t>
            </a:r>
            <a:r>
              <a:rPr lang="en-IN" sz="2800" dirty="0" err="1"/>
              <a:t>Dr.</a:t>
            </a:r>
            <a:r>
              <a:rPr lang="en-IN" sz="2800" dirty="0"/>
              <a:t> Rima Barik</a:t>
            </a:r>
          </a:p>
        </p:txBody>
      </p:sp>
      <p:pic>
        <p:nvPicPr>
          <p:cNvPr id="4" name="image1.jpeg">
            <a:extLst>
              <a:ext uri="{FF2B5EF4-FFF2-40B4-BE49-F238E27FC236}">
                <a16:creationId xmlns:a16="http://schemas.microsoft.com/office/drawing/2014/main" id="{7FF2A9C7-8DE4-0947-8A21-B12BBA3B644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3219" y="306594"/>
            <a:ext cx="1017923" cy="114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856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793A8-F4EC-17AF-5D2C-FD6AE07B4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Definition and Representation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AA217EE-FC17-2D49-F5D6-D22AF32158D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IN" dirty="0"/>
                  <a:t>A sequence of real numbers is a function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dirty="0"/>
                  <a:t>.</a:t>
                </a:r>
              </a:p>
              <a:p>
                <a:pPr marL="0" indent="0">
                  <a:buNone/>
                </a:pPr>
                <a:endParaRPr lang="en-IN" dirty="0"/>
              </a:p>
              <a:p>
                <a:r>
                  <a:rPr lang="en-IN" dirty="0"/>
                  <a:t>For every natural number there exists a real number.</a:t>
                </a:r>
              </a:p>
              <a:p>
                <a:r>
                  <a:rPr lang="en-IN" dirty="0"/>
                  <a:t>A sequence is represented in two ways:</a:t>
                </a:r>
              </a:p>
              <a:p>
                <a:pPr marL="0" indent="0">
                  <a:buNone/>
                </a:pPr>
                <a:r>
                  <a:rPr lang="en-IN" dirty="0"/>
                  <a:t>    1) Tabular Form: only the values of the function are written</a:t>
                </a:r>
              </a:p>
              <a:p>
                <a:pPr marL="0" indent="0">
                  <a:buNone/>
                </a:pPr>
                <a:r>
                  <a:rPr lang="en-IN" dirty="0"/>
                  <a:t>    2) Set builder’s Form: only the general rule of the function is written   for an integer ‘n’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AA217EE-FC17-2D49-F5D6-D22AF32158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 r="-156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0002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6DF5D5D-38B1-FCAE-1C39-E46FC94EBE9D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IN" b="1" dirty="0"/>
                  <a:t>Types of Sequences</a:t>
                </a:r>
                <a14:m>
                  <m:oMath xmlns:m="http://schemas.openxmlformats.org/officeDocument/2006/math">
                    <m:r>
                      <a:rPr lang="en-IN" b="1" dirty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IN" b="1" dirty="0">
                        <a:latin typeface="Cambria Math" panose="02040503050406030204" pitchFamily="18" charset="0"/>
                      </a:rPr>
                      <m:t>𝑩𝒐𝒖𝒏𝒅𝒆𝒅</m:t>
                    </m:r>
                    <m:r>
                      <a:rPr lang="en-IN" b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IN" b="1" dirty="0">
                        <a:latin typeface="Cambria Math" panose="02040503050406030204" pitchFamily="18" charset="0"/>
                      </a:rPr>
                      <m:t>𝑺𝒆𝒒𝒖𝒏𝒆𝒄𝒆</m:t>
                    </m:r>
                  </m:oMath>
                </a14:m>
                <a:endParaRPr lang="en-IN" b="1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6DF5D5D-38B1-FCAE-1C39-E46FC94EBE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494F0C6-9BB1-20BB-A9DC-7BE325E87B3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73760" y="1825625"/>
                <a:ext cx="10480040" cy="435133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IN" dirty="0"/>
                  <a:t>Bounded Below Sequence: If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dirty="0"/>
                  <a:t>a real number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′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IN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endParaRPr lang="en-IN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IN" b="0" dirty="0">
                    <a:ea typeface="Cambria Math" panose="02040503050406030204" pitchFamily="18" charset="0"/>
                  </a:rPr>
                  <a:t>                                 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∋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∀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∈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IN" dirty="0"/>
                  <a:t> </a:t>
                </a:r>
              </a:p>
              <a:p>
                <a:r>
                  <a:rPr lang="en-IN" dirty="0"/>
                  <a:t>Bounded Above Sequence: If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IN" dirty="0"/>
                  <a:t>a real number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′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IN" dirty="0"/>
                  <a:t>, </a:t>
                </a:r>
              </a:p>
              <a:p>
                <a:pPr marL="0" indent="0">
                  <a:buNone/>
                </a:pPr>
                <a:r>
                  <a:rPr lang="en-IN" b="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                                  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∋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≤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∀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∈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IN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IN" dirty="0"/>
                  <a:t>Bounded Sequence : If a sequence is both bounded below and bounded above.</a:t>
                </a:r>
              </a:p>
              <a:p>
                <a:r>
                  <a:rPr lang="en-IN" dirty="0"/>
                  <a:t>Constant Sequence: If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, ∀ 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endParaRPr lang="en-IN" dirty="0"/>
              </a:p>
              <a:p>
                <a:r>
                  <a:rPr lang="en-IN" dirty="0"/>
                  <a:t>A constant sequence is both bounded below and above, and hence is bounded.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494F0C6-9BB1-20BB-A9DC-7BE325E87B3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3760" y="1825625"/>
                <a:ext cx="10480040" cy="4351338"/>
              </a:xfrm>
              <a:blipFill>
                <a:blip r:embed="rId3"/>
                <a:stretch>
                  <a:fillRect l="-1047" t="-3081" r="-98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8970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8A9829C-EABB-8281-512D-D24E7BB2787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IN" b="1" dirty="0"/>
                  <a:t>Types of Sequences</a:t>
                </a:r>
                <a14:m>
                  <m:oMath xmlns:m="http://schemas.openxmlformats.org/officeDocument/2006/math">
                    <m:r>
                      <a:rPr lang="en-IN" b="1" dirty="0">
                        <a:latin typeface="Cambria Math" panose="02040503050406030204" pitchFamily="18" charset="0"/>
                      </a:rPr>
                      <m:t>:</m:t>
                    </m:r>
                    <m:r>
                      <a:rPr lang="en-IN" b="1" i="0" dirty="0" smtClean="0">
                        <a:latin typeface="Cambria Math" panose="02040503050406030204" pitchFamily="18" charset="0"/>
                      </a:rPr>
                      <m:t>𝐌𝐨𝐧𝐨𝐭𝐨𝐧𝐞</m:t>
                    </m:r>
                    <m:r>
                      <a:rPr lang="en-IN" b="1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IN" b="1" dirty="0">
                        <a:latin typeface="Cambria Math" panose="02040503050406030204" pitchFamily="18" charset="0"/>
                      </a:rPr>
                      <m:t>𝑺𝒆𝒒𝒖𝒏𝒆𝒄𝒆</m:t>
                    </m:r>
                  </m:oMath>
                </a14:m>
                <a:endParaRPr lang="en-IN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8A9829C-EABB-8281-512D-D24E7BB278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6EE4CC-B3F6-1B71-FD3F-C4D0F03DC19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IN" dirty="0"/>
                  <a:t>Monotonically Increasing Sequence : If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∀ 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IN" b="0" dirty="0">
                  <a:ea typeface="Cambria Math" panose="02040503050406030204" pitchFamily="18" charset="0"/>
                </a:endParaRPr>
              </a:p>
              <a:p>
                <a:r>
                  <a:rPr lang="en-IN" dirty="0"/>
                  <a:t>Monotonically Decreasing Sequence : If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∀ 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I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IN" b="0" dirty="0">
                  <a:ea typeface="Cambria Math" panose="02040503050406030204" pitchFamily="18" charset="0"/>
                </a:endParaRPr>
              </a:p>
              <a:p>
                <a:endParaRPr lang="en-IN" dirty="0">
                  <a:ea typeface="Cambria Math" panose="02040503050406030204" pitchFamily="18" charset="0"/>
                </a:endParaRPr>
              </a:p>
              <a:p>
                <a:r>
                  <a:rPr lang="en-IN" b="0" dirty="0">
                    <a:ea typeface="Cambria Math" panose="02040503050406030204" pitchFamily="18" charset="0"/>
                  </a:rPr>
                  <a:t>A constant sequence is both monotonically increasing and decreasing at the same time. </a:t>
                </a:r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6EE4CC-B3F6-1B71-FD3F-C4D0F03DC1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 r="-92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2443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999B1-3410-3D8C-C6A6-3038ED47A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Convergence of a Sequence: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A27F3CD-C941-5834-80A5-4CF96746EE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sequence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{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} </m:t>
                    </m:r>
                  </m:oMath>
                </a14:m>
                <a:r>
                  <a:rPr lang="en-IN" dirty="0"/>
                  <a:t>is said to converge to a real number </a:t>
                </a:r>
                <a14:m>
                  <m:oMath xmlns:m="http://schemas.openxmlformats.org/officeDocument/2006/math">
                    <m:r>
                      <a:rPr lang="en-IN" i="1" dirty="0" smtClean="0">
                        <a:latin typeface="Cambria Math" panose="02040503050406030204" pitchFamily="18" charset="0"/>
                      </a:rPr>
                      <m:t>‘</m:t>
                    </m:r>
                    <m:r>
                      <a:rPr lang="en-IN" i="1" dirty="0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IN" i="1" dirty="0" smtClean="0">
                        <a:latin typeface="Cambria Math" panose="02040503050406030204" pitchFamily="18" charset="0"/>
                      </a:rPr>
                      <m:t>’</m:t>
                    </m:r>
                  </m:oMath>
                </a14:m>
                <a:r>
                  <a:rPr lang="en-IN" dirty="0"/>
                  <a:t> if for every arbitrarily chosen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&gt;0</m:t>
                    </m:r>
                  </m:oMath>
                </a14:m>
                <a:r>
                  <a:rPr lang="en-IN" dirty="0"/>
                  <a:t>, there exists an integer M, depending on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IN" dirty="0"/>
                  <a:t>, such that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l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&lt; </m:t>
                    </m:r>
                    <m:r>
                      <a:rPr lang="en-I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IN" dirty="0"/>
                  <a:t>.</a:t>
                </a:r>
              </a:p>
              <a:p>
                <a:endParaRPr lang="en-IN" dirty="0"/>
              </a:p>
              <a:p>
                <a:r>
                  <a:rPr lang="en-IN" dirty="0"/>
                  <a:t>This means, except a finite number of terms, all the terms of the sequence are within the interval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−∈ 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+∈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IN" dirty="0"/>
              </a:p>
              <a:p>
                <a:endParaRPr lang="en-IN" dirty="0"/>
              </a:p>
              <a:p>
                <a:r>
                  <a:rPr lang="en-IN" dirty="0"/>
                  <a:t>As n tends to infinity, all the terms of the sequence are in the closed neighbourhood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IN" dirty="0"/>
                  <a:t>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A27F3CD-C941-5834-80A5-4CF96746EE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0488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82DE0-DB24-1F22-219D-E4D024404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Cauchy’s General Principle of Convergence</a:t>
            </a:r>
            <a:endParaRPr lang="en-IN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B4E1C08-2220-ED38-720E-8565FB1953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Statement: A necessary and sufficient condition for a sequence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{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} </m:t>
                    </m:r>
                  </m:oMath>
                </a14:m>
                <a:r>
                  <a:rPr lang="en-IN" dirty="0"/>
                  <a:t>of real numbers to be convergent is that for every arbitrarily chosen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&gt;0</m:t>
                    </m:r>
                  </m:oMath>
                </a14:m>
                <a:r>
                  <a:rPr lang="en-IN" dirty="0"/>
                  <a:t>, there exists an integer M, depending on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IN" dirty="0"/>
                  <a:t>, such that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IN" dirty="0"/>
                  <a:t> and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&lt; </m:t>
                    </m:r>
                    <m:r>
                      <a:rPr lang="en-I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IN" dirty="0"/>
                  <a:t>.</a:t>
                </a:r>
              </a:p>
              <a:p>
                <a:pPr marL="0" indent="0">
                  <a:buNone/>
                </a:pPr>
                <a:endParaRPr lang="en-IN" dirty="0"/>
              </a:p>
              <a:p>
                <a:pPr marL="0" indent="0">
                  <a:buNone/>
                </a:pPr>
                <a:r>
                  <a:rPr lang="en-IN" dirty="0"/>
                  <a:t>In cases, where limit of the sequence is not very necessary to find out, but it is important to know the nature of the sequence, this </a:t>
                </a:r>
                <a:r>
                  <a:rPr lang="en-IN" dirty="0" err="1"/>
                  <a:t>therem</a:t>
                </a:r>
                <a:r>
                  <a:rPr lang="en-IN" dirty="0"/>
                  <a:t> can be used.</a:t>
                </a:r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B4E1C08-2220-ED38-720E-8565FB1953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 r="-75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5218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A624D-51B2-3229-0FB1-FC6C89389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Cauchy Sequences:</a:t>
            </a:r>
            <a:endParaRPr lang="en-IN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431D09-08D4-9731-3F8D-07B72B3EC3B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sequence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{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} </m:t>
                    </m:r>
                  </m:oMath>
                </a14:m>
                <a:r>
                  <a:rPr lang="en-IN" dirty="0"/>
                  <a:t>of real numbers is said to be a Cauchy sequence if for every arbitrarily chosen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&gt;0</m:t>
                    </m:r>
                  </m:oMath>
                </a14:m>
                <a:r>
                  <a:rPr lang="en-IN" dirty="0"/>
                  <a:t>, there exists an integer M, depending on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IN" dirty="0"/>
                  <a:t>, such that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IN" dirty="0"/>
                  <a:t> and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b="0" dirty="0"/>
                  <a:t>                     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&lt; </m:t>
                    </m:r>
                    <m:r>
                      <a:rPr lang="en-I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IN" dirty="0"/>
                  <a:t>.</a:t>
                </a:r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431D09-08D4-9731-3F8D-07B72B3EC3B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5413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508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Khatra Adibasi Mahavidyalaya Department of Mathematics</vt:lpstr>
      <vt:lpstr>Definition and Representation :</vt:lpstr>
      <vt:lpstr>Types of Sequences:Bounded Sequnece</vt:lpstr>
      <vt:lpstr>Types of Sequences:Monotone Sequnece</vt:lpstr>
      <vt:lpstr>Convergence of a Sequence:</vt:lpstr>
      <vt:lpstr>Cauchy’s General Principle of Convergence</vt:lpstr>
      <vt:lpstr>Cauchy Sequences: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Daibik Barik</dc:creator>
  <cp:lastModifiedBy>Daibik Barik</cp:lastModifiedBy>
  <cp:revision>3</cp:revision>
  <dcterms:created xsi:type="dcterms:W3CDTF">2023-01-19T06:19:50Z</dcterms:created>
  <dcterms:modified xsi:type="dcterms:W3CDTF">2023-01-19T09:31:06Z</dcterms:modified>
</cp:coreProperties>
</file>